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4" r:id="rId5"/>
    <p:sldId id="265" r:id="rId6"/>
    <p:sldId id="266" r:id="rId7"/>
    <p:sldId id="267" r:id="rId8"/>
    <p:sldId id="263" r:id="rId9"/>
    <p:sldId id="261" r:id="rId10"/>
    <p:sldId id="262" r:id="rId11"/>
    <p:sldId id="260" r:id="rId12"/>
    <p:sldId id="258" r:id="rId13"/>
    <p:sldId id="268" r:id="rId14"/>
    <p:sldId id="269" r:id="rId1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1" d="100"/>
          <a:sy n="41" d="100"/>
        </p:scale>
        <p:origin x="25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01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09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759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275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77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258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26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72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338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12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089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C8746-D413-45CC-96CB-83B01FDEA54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055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2.png"/><Relationship Id="rId5" Type="http://schemas.microsoft.com/office/2007/relationships/hdphoto" Target="../media/hdphoto10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2.png"/><Relationship Id="rId5" Type="http://schemas.microsoft.com/office/2007/relationships/hdphoto" Target="../media/hdphoto11.wdp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image" Target="../media/image2.png"/><Relationship Id="rId5" Type="http://schemas.microsoft.com/office/2007/relationships/hdphoto" Target="../media/hdphoto12.wdp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2.png"/><Relationship Id="rId5" Type="http://schemas.microsoft.com/office/2007/relationships/hdphoto" Target="../media/hdphoto13.wdp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2.png"/><Relationship Id="rId5" Type="http://schemas.microsoft.com/office/2007/relationships/hdphoto" Target="../media/hdphoto14.wdp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png"/><Relationship Id="rId5" Type="http://schemas.microsoft.com/office/2007/relationships/hdphoto" Target="../media/hdphoto5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microsoft.com/office/2007/relationships/hdphoto" Target="../media/hdphoto6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microsoft.com/office/2007/relationships/hdphoto" Target="../media/hdphoto7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2.png"/><Relationship Id="rId5" Type="http://schemas.microsoft.com/office/2007/relationships/hdphoto" Target="../media/hdphoto8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microsoft.com/office/2007/relationships/hdphoto" Target="../media/hdphoto9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362ED6-36A6-46CA-B643-A39102A009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82" b="89844" l="8594" r="94043">
                        <a14:foregroundMark x1="8594" y1="56152" x2="9668" y2="23926"/>
                        <a14:foregroundMark x1="9668" y1="23926" x2="8789" y2="23926"/>
                        <a14:foregroundMark x1="90625" y1="45117" x2="94043" y2="60449"/>
                        <a14:foregroundMark x1="94043" y1="60449" x2="93652" y2="65039"/>
                        <a14:foregroundMark x1="52246" y1="9082" x2="52246" y2="9082"/>
                        <a14:backgroundMark x1="30078" y1="75781" x2="19434" y2="58789"/>
                        <a14:backgroundMark x1="19434" y1="58789" x2="14844" y2="54297"/>
                        <a14:backgroundMark x1="14844" y1="54297" x2="14844" y2="54199"/>
                        <a14:backgroundMark x1="20996" y1="62305" x2="38770" y2="76563"/>
                        <a14:backgroundMark x1="38770" y1="76563" x2="45117" y2="78516"/>
                        <a14:backgroundMark x1="45117" y1="78516" x2="45313" y2="78516"/>
                        <a14:backgroundMark x1="61621" y1="83496" x2="74805" y2="70703"/>
                        <a14:backgroundMark x1="74805" y1="70703" x2="88086" y2="63477"/>
                        <a14:backgroundMark x1="88086" y1="63477" x2="88086" y2="63477"/>
                        <a14:backgroundMark x1="87695" y1="35254" x2="61816" y2="20996"/>
                        <a14:backgroundMark x1="61816" y1="20996" x2="57227" y2="14453"/>
                        <a14:backgroundMark x1="57227" y1="14453" x2="57227" y2="1445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2871" y="3048000"/>
            <a:ext cx="6612257" cy="6612257"/>
          </a:xfrm>
          <a:prstGeom prst="rect">
            <a:avLst/>
          </a:prstGeom>
        </p:spPr>
      </p:pic>
      <p:pic>
        <p:nvPicPr>
          <p:cNvPr id="5" name="bed">
            <a:hlinkClick r:id="" action="ppaction://media"/>
            <a:extLst>
              <a:ext uri="{FF2B5EF4-FFF2-40B4-BE49-F238E27FC236}">
                <a16:creationId xmlns:a16="http://schemas.microsoft.com/office/drawing/2014/main" id="{46D0C4FB-48B0-4E22-8A0D-F8F627E4D7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447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3C7568-7AB3-48A0-BA3C-E82AAA6AA8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16739" y="2350261"/>
            <a:ext cx="7491478" cy="7491478"/>
          </a:xfrm>
          <a:prstGeom prst="rect">
            <a:avLst/>
          </a:prstGeom>
        </p:spPr>
      </p:pic>
      <p:pic>
        <p:nvPicPr>
          <p:cNvPr id="3" name="chair">
            <a:hlinkClick r:id="" action="ppaction://media"/>
            <a:extLst>
              <a:ext uri="{FF2B5EF4-FFF2-40B4-BE49-F238E27FC236}">
                <a16:creationId xmlns:a16="http://schemas.microsoft.com/office/drawing/2014/main" id="{5E177262-F0B1-4CCA-AF9C-8F5F236DDC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158D34-5C40-49B7-9A5E-FDA581615B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941" l="9570" r="89941">
                        <a14:foregroundMark x1="41797" y1="67090" x2="47852" y2="27930"/>
                        <a14:foregroundMark x1="47852" y1="27930" x2="69531" y2="43555"/>
                        <a14:foregroundMark x1="72852" y1="41113" x2="37988" y2="46777"/>
                        <a14:foregroundMark x1="37988" y1="46777" x2="37598" y2="46680"/>
                        <a14:foregroundMark x1="46191" y1="68457" x2="50879" y2="58984"/>
                        <a14:foregroundMark x1="9570" y1="55176" x2="9570" y2="55176"/>
                        <a14:foregroundMark x1="72266" y1="37598" x2="67676" y2="34668"/>
                        <a14:foregroundMark x1="67285" y1="34668" x2="42383" y2="41602"/>
                        <a14:foregroundMark x1="42383" y1="41602" x2="42383" y2="41504"/>
                        <a14:backgroundMark x1="11914" y1="62109" x2="15332" y2="68457"/>
                        <a14:backgroundMark x1="15332" y1="68457" x2="24707" y2="77246"/>
                        <a14:backgroundMark x1="24707" y1="77246" x2="39941" y2="84668"/>
                        <a14:backgroundMark x1="39941" y1="84668" x2="49609" y2="85547"/>
                        <a14:backgroundMark x1="49609" y1="85547" x2="56055" y2="82227"/>
                        <a14:backgroundMark x1="56055" y1="82227" x2="89648" y2="447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12" y="2391508"/>
            <a:ext cx="7110286" cy="7110286"/>
          </a:xfrm>
          <a:prstGeom prst="rect">
            <a:avLst/>
          </a:prstGeom>
        </p:spPr>
      </p:pic>
      <p:pic>
        <p:nvPicPr>
          <p:cNvPr id="3" name="rug">
            <a:hlinkClick r:id="" action="ppaction://media"/>
            <a:extLst>
              <a:ext uri="{FF2B5EF4-FFF2-40B4-BE49-F238E27FC236}">
                <a16:creationId xmlns:a16="http://schemas.microsoft.com/office/drawing/2014/main" id="{B3D5923E-CAC8-43C5-A00C-8338DE6F04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182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E0F297-58EA-48B0-A08E-7193182DC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543" b="92773" l="9961" r="92676">
                        <a14:foregroundMark x1="24512" y1="12695" x2="36035" y2="15332"/>
                        <a14:foregroundMark x1="36035" y1="15332" x2="66895" y2="32031"/>
                        <a14:foregroundMark x1="66895" y1="32031" x2="85254" y2="58887"/>
                        <a14:foregroundMark x1="85254" y1="58887" x2="88184" y2="78516"/>
                        <a14:foregroundMark x1="88184" y1="78516" x2="82910" y2="82227"/>
                        <a14:foregroundMark x1="82910" y1="82227" x2="24805" y2="82813"/>
                        <a14:foregroundMark x1="24805" y1="82813" x2="27441" y2="75098"/>
                        <a14:foregroundMark x1="27441" y1="75098" x2="29199" y2="73633"/>
                        <a14:foregroundMark x1="43262" y1="30273" x2="50000" y2="41211"/>
                        <a14:foregroundMark x1="50000" y1="41211" x2="68652" y2="55273"/>
                        <a14:foregroundMark x1="68652" y1="55273" x2="75098" y2="64453"/>
                        <a14:foregroundMark x1="75098" y1="64453" x2="78418" y2="25195"/>
                        <a14:foregroundMark x1="78418" y1="25195" x2="84375" y2="16504"/>
                        <a14:foregroundMark x1="84375" y1="16504" x2="87695" y2="26660"/>
                        <a14:foregroundMark x1="87695" y1="26660" x2="88574" y2="42383"/>
                        <a14:foregroundMark x1="89355" y1="26074" x2="92773" y2="87598"/>
                        <a14:foregroundMark x1="92773" y1="87598" x2="87598" y2="88867"/>
                        <a14:foregroundMark x1="86621" y1="8301" x2="65039" y2="7324"/>
                        <a14:foregroundMark x1="70605" y1="6543" x2="82813" y2="6543"/>
                        <a14:foregroundMark x1="61914" y1="8105" x2="17188" y2="14063"/>
                        <a14:foregroundMark x1="11426" y1="13477" x2="40527" y2="11719"/>
                        <a14:foregroundMark x1="11426" y1="19434" x2="12793" y2="88672"/>
                        <a14:foregroundMark x1="12793" y1="88672" x2="30859" y2="68848"/>
                        <a14:foregroundMark x1="30859" y1="68848" x2="30859" y2="68848"/>
                        <a14:foregroundMark x1="12207" y1="18555" x2="31250" y2="36914"/>
                        <a14:foregroundMark x1="31250" y1="36914" x2="31641" y2="37598"/>
                        <a14:foregroundMark x1="12793" y1="35449" x2="11816" y2="91797"/>
                        <a14:foregroundMark x1="30469" y1="70801" x2="36621" y2="66992"/>
                        <a14:foregroundMark x1="36621" y1="66992" x2="38770" y2="26465"/>
                        <a14:foregroundMark x1="38379" y1="53418" x2="38965" y2="87012"/>
                        <a14:foregroundMark x1="38965" y1="87012" x2="46289" y2="88379"/>
                        <a14:foregroundMark x1="46289" y1="88379" x2="52539" y2="80957"/>
                        <a14:foregroundMark x1="52539" y1="80957" x2="69629" y2="77148"/>
                        <a14:foregroundMark x1="69629" y1="77148" x2="75293" y2="67773"/>
                        <a14:foregroundMark x1="75293" y1="67773" x2="76074" y2="63477"/>
                        <a14:foregroundMark x1="66797" y1="71387" x2="59863" y2="43750"/>
                        <a14:foregroundMark x1="59863" y1="43750" x2="62988" y2="49414"/>
                        <a14:foregroundMark x1="62988" y1="49414" x2="63184" y2="58887"/>
                        <a14:foregroundMark x1="63184" y1="58887" x2="62500" y2="60742"/>
                        <a14:foregroundMark x1="75879" y1="68652" x2="81445" y2="78613"/>
                        <a14:foregroundMark x1="81445" y1="78613" x2="79492" y2="86719"/>
                        <a14:foregroundMark x1="79492" y1="86719" x2="61328" y2="89453"/>
                        <a14:foregroundMark x1="61328" y1="89453" x2="58301" y2="87988"/>
                        <a14:foregroundMark x1="63281" y1="87207" x2="80664" y2="89844"/>
                        <a14:foregroundMark x1="80664" y1="89844" x2="81250" y2="92773"/>
                        <a14:foregroundMark x1="82617" y1="51074" x2="81641" y2="27344"/>
                        <a14:foregroundMark x1="51758" y1="88477" x2="13965" y2="88477"/>
                        <a14:foregroundMark x1="13965" y1="88477" x2="13965" y2="884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523" y="2541693"/>
            <a:ext cx="6320953" cy="6320953"/>
          </a:xfrm>
          <a:prstGeom prst="rect">
            <a:avLst/>
          </a:prstGeom>
        </p:spPr>
      </p:pic>
      <p:pic>
        <p:nvPicPr>
          <p:cNvPr id="3" name="cupboard">
            <a:hlinkClick r:id="" action="ppaction://media"/>
            <a:extLst>
              <a:ext uri="{FF2B5EF4-FFF2-40B4-BE49-F238E27FC236}">
                <a16:creationId xmlns:a16="http://schemas.microsoft.com/office/drawing/2014/main" id="{8B45A687-AB75-4547-B024-09746D0B30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5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434E94-D93C-424F-8B87-689BABC887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9375" r="90625">
                        <a14:foregroundMark x1="9375" y1="83105" x2="9375" y2="83105"/>
                        <a14:foregroundMark x1="90625" y1="82715" x2="90625" y2="82715"/>
                        <a14:backgroundMark x1="28711" y1="60938" x2="41797" y2="60742"/>
                        <a14:backgroundMark x1="41797" y1="60742" x2="50293" y2="50879"/>
                        <a14:backgroundMark x1="50293" y1="50879" x2="50684" y2="37695"/>
                        <a14:backgroundMark x1="50684" y1="37695" x2="54199" y2="54492"/>
                        <a14:backgroundMark x1="54199" y1="54492" x2="59277" y2="59375"/>
                        <a14:backgroundMark x1="59277" y1="59375" x2="66895" y2="61133"/>
                        <a14:backgroundMark x1="66895" y1="61133" x2="54785" y2="74023"/>
                        <a14:backgroundMark x1="54785" y1="74023" x2="53809" y2="82910"/>
                        <a14:backgroundMark x1="53809" y1="82910" x2="46777" y2="85547"/>
                        <a14:backgroundMark x1="46777" y1="85547" x2="42871" y2="74023"/>
                        <a14:backgroundMark x1="42871" y1="74023" x2="51660" y2="78223"/>
                        <a14:backgroundMark x1="51660" y1="78223" x2="53223" y2="83496"/>
                        <a14:backgroundMark x1="45703" y1="84277" x2="40820" y2="85449"/>
                        <a14:backgroundMark x1="50684" y1="85449" x2="58789" y2="85645"/>
                        <a14:backgroundMark x1="59473" y1="85254" x2="56250" y2="851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47494" y="2419506"/>
            <a:ext cx="7352988" cy="7352988"/>
          </a:xfrm>
          <a:prstGeom prst="rect">
            <a:avLst/>
          </a:prstGeom>
        </p:spPr>
      </p:pic>
      <p:pic>
        <p:nvPicPr>
          <p:cNvPr id="3" name="curtains">
            <a:hlinkClick r:id="" action="ppaction://media"/>
            <a:extLst>
              <a:ext uri="{FF2B5EF4-FFF2-40B4-BE49-F238E27FC236}">
                <a16:creationId xmlns:a16="http://schemas.microsoft.com/office/drawing/2014/main" id="{35814EB7-2ADE-4254-93AB-36520D26D9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92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D7F6D5-67CD-4904-A325-3374A2C24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18945" y1="20898" x2="20801" y2="27637"/>
                        <a14:backgroundMark x1="20801" y1="27637" x2="15723" y2="48926"/>
                        <a14:backgroundMark x1="65430" y1="61426" x2="65430" y2="614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630429" y="1869943"/>
            <a:ext cx="10322057" cy="10322057"/>
          </a:xfrm>
          <a:prstGeom prst="rect">
            <a:avLst/>
          </a:prstGeom>
        </p:spPr>
      </p:pic>
      <p:pic>
        <p:nvPicPr>
          <p:cNvPr id="3" name="window">
            <a:hlinkClick r:id="" action="ppaction://media"/>
            <a:extLst>
              <a:ext uri="{FF2B5EF4-FFF2-40B4-BE49-F238E27FC236}">
                <a16:creationId xmlns:a16="http://schemas.microsoft.com/office/drawing/2014/main" id="{05DB3191-BA5E-4ED2-9754-8DC4F645BF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297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51CDCC-D586-4806-AF09-D204396BC6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5" b="94727" l="9961" r="99512">
                        <a14:foregroundMark x1="61133" y1="33008" x2="58789" y2="28125"/>
                        <a14:foregroundMark x1="52832" y1="3125" x2="44531" y2="15820"/>
                        <a14:foregroundMark x1="36230" y1="15039" x2="36230" y2="15039"/>
                        <a14:foregroundMark x1="37988" y1="18164" x2="37988" y2="18164"/>
                        <a14:foregroundMark x1="40234" y1="20801" x2="40234" y2="20801"/>
                        <a14:foregroundMark x1="43164" y1="21777" x2="43164" y2="21777"/>
                        <a14:foregroundMark x1="45117" y1="22754" x2="45117" y2="22754"/>
                        <a14:foregroundMark x1="46973" y1="22363" x2="46973" y2="22363"/>
                        <a14:foregroundMark x1="70703" y1="93359" x2="70703" y2="93359"/>
                        <a14:foregroundMark x1="27148" y1="94727" x2="27148" y2="94727"/>
                        <a14:foregroundMark x1="25781" y1="86621" x2="24414" y2="68848"/>
                        <a14:foregroundMark x1="34473" y1="58984" x2="61621" y2="72070"/>
                        <a14:foregroundMark x1="61621" y1="72070" x2="70410" y2="73145"/>
                        <a14:foregroundMark x1="70410" y1="73145" x2="71680" y2="51855"/>
                        <a14:foregroundMark x1="57227" y1="30078" x2="47559" y2="34570"/>
                        <a14:foregroundMark x1="47559" y1="34570" x2="33398" y2="36816"/>
                        <a14:foregroundMark x1="33398" y1="36816" x2="41992" y2="33887"/>
                        <a14:foregroundMark x1="41992" y1="33887" x2="53027" y2="47852"/>
                        <a14:foregroundMark x1="54688" y1="47852" x2="59570" y2="42969"/>
                        <a14:foregroundMark x1="59570" y1="42969" x2="46289" y2="39160"/>
                        <a14:foregroundMark x1="46289" y1="39160" x2="27148" y2="39746"/>
                        <a14:foregroundMark x1="27148" y1="39746" x2="26953" y2="39551"/>
                        <a14:foregroundMark x1="28711" y1="32422" x2="32813" y2="38965"/>
                        <a14:foregroundMark x1="32813" y1="38965" x2="37598" y2="38965"/>
                        <a14:foregroundMark x1="27148" y1="32422" x2="43262" y2="33594"/>
                        <a14:foregroundMark x1="43262" y1="33594" x2="51660" y2="32031"/>
                        <a14:foregroundMark x1="44336" y1="38574" x2="70313" y2="36426"/>
                        <a14:foregroundMark x1="70313" y1="36426" x2="74414" y2="36621"/>
                        <a14:foregroundMark x1="22168" y1="37793" x2="29102" y2="40137"/>
                        <a14:foregroundMark x1="29102" y1="52832" x2="29395" y2="42773"/>
                        <a14:foregroundMark x1="29395" y1="42773" x2="48730" y2="40527"/>
                        <a14:foregroundMark x1="49902" y1="49805" x2="49316" y2="49023"/>
                        <a14:foregroundMark x1="23828" y1="47070" x2="23438" y2="65430"/>
                        <a14:foregroundMark x1="23438" y1="65430" x2="24805" y2="69043"/>
                        <a14:foregroundMark x1="28711" y1="75195" x2="41699" y2="75195"/>
                        <a14:foregroundMark x1="41699" y1="75195" x2="71387" y2="71875"/>
                        <a14:foregroundMark x1="71387" y1="71875" x2="72461" y2="63672"/>
                        <a14:foregroundMark x1="38672" y1="58984" x2="66113" y2="60352"/>
                        <a14:foregroundMark x1="63574" y1="57324" x2="64355" y2="73145"/>
                        <a14:foregroundMark x1="64355" y1="73145" x2="54785" y2="58301"/>
                        <a14:foregroundMark x1="54785" y1="58301" x2="54688" y2="56934"/>
                        <a14:foregroundMark x1="68652" y1="82715" x2="69727" y2="94336"/>
                        <a14:foregroundMark x1="84961" y1="85645" x2="87305" y2="69238"/>
                        <a14:foregroundMark x1="93652" y1="62500" x2="99121" y2="68652"/>
                        <a14:foregroundMark x1="87891" y1="49023" x2="98535" y2="37305"/>
                        <a14:foregroundMark x1="98535" y1="37305" x2="99512" y2="13477"/>
                        <a14:foregroundMark x1="85547" y1="48633" x2="90332" y2="59277"/>
                        <a14:foregroundMark x1="90332" y1="59277" x2="92871" y2="61914"/>
                        <a14:backgroundMark x1="13477" y1="90234" x2="18848" y2="86621"/>
                        <a14:backgroundMark x1="18848" y1="86621" x2="21387" y2="90820"/>
                        <a14:backgroundMark x1="34082" y1="92969" x2="30664" y2="98926"/>
                        <a14:backgroundMark x1="30664" y1="98926" x2="30664" y2="98926"/>
                        <a14:backgroundMark x1="31543" y1="93945" x2="32715" y2="94336"/>
                        <a14:backgroundMark x1="30762" y1="94336" x2="30957" y2="94336"/>
                        <a14:backgroundMark x1="56445" y1="87012" x2="40430" y2="88379"/>
                        <a14:backgroundMark x1="53223" y1="87988" x2="60547" y2="88184"/>
                        <a14:backgroundMark x1="60938" y1="88184" x2="61621" y2="88184"/>
                        <a14:backgroundMark x1="19824" y1="87207" x2="22168" y2="87598"/>
                        <a14:backgroundMark x1="23047" y1="87793" x2="23047" y2="87793"/>
                        <a14:backgroundMark x1="23242" y1="87402" x2="23242" y2="87402"/>
                        <a14:backgroundMark x1="23535" y1="87598" x2="23535" y2="87598"/>
                        <a14:backgroundMark x1="74805" y1="87891" x2="81738" y2="87793"/>
                        <a14:backgroundMark x1="81738" y1="87793" x2="81836" y2="87793"/>
                        <a14:backgroundMark x1="82031" y1="84180" x2="74512" y2="84180"/>
                        <a14:backgroundMark x1="74219" y1="87207" x2="74219" y2="87207"/>
                        <a14:backgroundMark x1="74219" y1="87793" x2="74219" y2="87793"/>
                        <a14:backgroundMark x1="74023" y1="87109" x2="74023" y2="86230"/>
                        <a14:backgroundMark x1="73926" y1="87793" x2="73926" y2="87793"/>
                        <a14:backgroundMark x1="74121" y1="94531" x2="77246" y2="94336"/>
                        <a14:backgroundMark x1="82227" y1="86816" x2="82617" y2="88477"/>
                        <a14:backgroundMark x1="82617" y1="86914" x2="82617" y2="89258"/>
                        <a14:backgroundMark x1="83398" y1="88672" x2="82617" y2="85254"/>
                        <a14:backgroundMark x1="63184" y1="87793" x2="62891" y2="87793"/>
                        <a14:backgroundMark x1="62305" y1="83984" x2="62305" y2="83984"/>
                        <a14:backgroundMark x1="66602" y1="89844" x2="66602" y2="89844"/>
                        <a14:backgroundMark x1="30469" y1="94434" x2="30469" y2="94434"/>
                        <a14:backgroundMark x1="30176" y1="94629" x2="30176" y2="94531"/>
                        <a14:backgroundMark x1="34375" y1="88281" x2="34375" y2="88281"/>
                        <a14:backgroundMark x1="34082" y1="88477" x2="34082" y2="884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4800" y="2604444"/>
            <a:ext cx="6553200" cy="6553200"/>
          </a:xfrm>
          <a:prstGeom prst="rect">
            <a:avLst/>
          </a:prstGeom>
        </p:spPr>
      </p:pic>
      <p:pic>
        <p:nvPicPr>
          <p:cNvPr id="3" name="bedsidetable">
            <a:hlinkClick r:id="" action="ppaction://media"/>
            <a:extLst>
              <a:ext uri="{FF2B5EF4-FFF2-40B4-BE49-F238E27FC236}">
                <a16:creationId xmlns:a16="http://schemas.microsoft.com/office/drawing/2014/main" id="{DF0D5609-9093-43D9-A959-2EDCD7F3DD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150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618851-37F6-4AA5-8872-6226C2F360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23828" y1="74805" x2="33203" y2="68555"/>
                        <a14:backgroundMark x1="33203" y1="68555" x2="39063" y2="60156"/>
                        <a14:backgroundMark x1="39063" y1="60156" x2="39063" y2="60156"/>
                        <a14:backgroundMark x1="55078" y1="55371" x2="68555" y2="68750"/>
                        <a14:backgroundMark x1="68555" y1="68750" x2="76367" y2="82520"/>
                        <a14:backgroundMark x1="76367" y1="82520" x2="76367" y2="83301"/>
                        <a14:backgroundMark x1="70117" y1="85449" x2="64941" y2="89063"/>
                        <a14:backgroundMark x1="64941" y1="89063" x2="55859" y2="91992"/>
                        <a14:backgroundMark x1="55859" y1="91992" x2="50098" y2="919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66766" y="2500234"/>
            <a:ext cx="7191531" cy="7191531"/>
          </a:xfrm>
          <a:prstGeom prst="rect">
            <a:avLst/>
          </a:prstGeom>
        </p:spPr>
      </p:pic>
      <p:pic>
        <p:nvPicPr>
          <p:cNvPr id="4" name="lamp">
            <a:hlinkClick r:id="" action="ppaction://media"/>
            <a:extLst>
              <a:ext uri="{FF2B5EF4-FFF2-40B4-BE49-F238E27FC236}">
                <a16:creationId xmlns:a16="http://schemas.microsoft.com/office/drawing/2014/main" id="{EEE46831-2CE6-4404-AA6E-07F755FFB8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775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544748-DFF2-42B9-A12B-95E10DC874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3438" y1="19629" x2="55371" y2="26660"/>
                        <a14:foregroundMark x1="55371" y1="26660" x2="49316" y2="22168"/>
                        <a14:foregroundMark x1="49316" y1="22168" x2="39648" y2="21387"/>
                        <a14:foregroundMark x1="26758" y1="19141" x2="25977" y2="19824"/>
                        <a14:foregroundMark x1="22363" y1="18359" x2="31348" y2="19434"/>
                        <a14:foregroundMark x1="79980" y1="18164" x2="73242" y2="19824"/>
                        <a14:foregroundMark x1="81152" y1="70801" x2="66797" y2="42871"/>
                        <a14:foregroundMark x1="66797" y1="42871" x2="55273" y2="45117"/>
                        <a14:foregroundMark x1="55273" y1="45117" x2="35352" y2="59766"/>
                        <a14:foregroundMark x1="35352" y1="59766" x2="26172" y2="56152"/>
                        <a14:foregroundMark x1="26172" y1="56152" x2="25781" y2="52051"/>
                        <a14:foregroundMark x1="27148" y1="73047" x2="23438" y2="730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3411" y="2890411"/>
            <a:ext cx="6411177" cy="6411177"/>
          </a:xfrm>
          <a:prstGeom prst="rect">
            <a:avLst/>
          </a:prstGeom>
        </p:spPr>
      </p:pic>
      <p:pic>
        <p:nvPicPr>
          <p:cNvPr id="3" name="pillow">
            <a:hlinkClick r:id="" action="ppaction://media"/>
            <a:extLst>
              <a:ext uri="{FF2B5EF4-FFF2-40B4-BE49-F238E27FC236}">
                <a16:creationId xmlns:a16="http://schemas.microsoft.com/office/drawing/2014/main" id="{E4EC8C5D-DFC3-41BC-8E5C-EF058F2AC6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677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E43F61-5D31-464E-BDCB-40684CDCC8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5469" r="90820">
                        <a14:foregroundMark x1="11621" y1="54492" x2="8594" y2="46680"/>
                        <a14:foregroundMark x1="8594" y1="46680" x2="8789" y2="43164"/>
                        <a14:foregroundMark x1="5469" y1="48535" x2="5469" y2="48535"/>
                        <a14:foregroundMark x1="90820" y1="25391" x2="90625" y2="36230"/>
                        <a14:backgroundMark x1="93750" y1="27051" x2="93750" y2="27051"/>
                        <a14:backgroundMark x1="94141" y1="40527" x2="88965" y2="47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8960" y="3549580"/>
            <a:ext cx="6300079" cy="6300079"/>
          </a:xfrm>
          <a:prstGeom prst="rect">
            <a:avLst/>
          </a:prstGeom>
        </p:spPr>
      </p:pic>
      <p:pic>
        <p:nvPicPr>
          <p:cNvPr id="3" name="mattress">
            <a:hlinkClick r:id="" action="ppaction://media"/>
            <a:extLst>
              <a:ext uri="{FF2B5EF4-FFF2-40B4-BE49-F238E27FC236}">
                <a16:creationId xmlns:a16="http://schemas.microsoft.com/office/drawing/2014/main" id="{0A7266F7-B6C4-4A4A-ABCF-EBCE19AFD2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435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7AAADE-51B6-4089-BC44-B9B1C6E64A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762" b="89844" l="5176" r="96191">
                        <a14:foregroundMark x1="12500" y1="70605" x2="7910" y2="59668"/>
                        <a14:foregroundMark x1="7910" y1="59668" x2="10254" y2="47168"/>
                        <a14:foregroundMark x1="10254" y1="47168" x2="11523" y2="44531"/>
                        <a14:foregroundMark x1="5176" y1="59375" x2="8203" y2="72461"/>
                        <a14:foregroundMark x1="8203" y1="72461" x2="8789" y2="72754"/>
                        <a14:foregroundMark x1="15234" y1="74219" x2="22559" y2="68066"/>
                        <a14:foregroundMark x1="26758" y1="75586" x2="38184" y2="76367"/>
                        <a14:foregroundMark x1="38184" y1="76367" x2="66113" y2="85254"/>
                        <a14:foregroundMark x1="66113" y1="85254" x2="73145" y2="80664"/>
                        <a14:foregroundMark x1="73145" y1="80664" x2="76563" y2="72656"/>
                        <a14:foregroundMark x1="76563" y1="72656" x2="77832" y2="62109"/>
                        <a14:foregroundMark x1="69043" y1="67676" x2="66113" y2="43359"/>
                        <a14:foregroundMark x1="66113" y1="43359" x2="59961" y2="35840"/>
                        <a14:foregroundMark x1="59961" y1="35840" x2="28320" y2="53223"/>
                        <a14:foregroundMark x1="77246" y1="14844" x2="67090" y2="20313"/>
                        <a14:foregroundMark x1="67090" y1="20313" x2="60938" y2="20410"/>
                        <a14:foregroundMark x1="58594" y1="7520" x2="52051" y2="6934"/>
                        <a14:foregroundMark x1="52051" y1="6934" x2="50293" y2="5957"/>
                        <a14:foregroundMark x1="28320" y1="14648" x2="12598" y2="38770"/>
                        <a14:foregroundMark x1="12598" y1="38770" x2="11523" y2="42773"/>
                        <a14:foregroundMark x1="28516" y1="57129" x2="29883" y2="45117"/>
                        <a14:foregroundMark x1="63184" y1="79102" x2="60938" y2="58203"/>
                        <a14:foregroundMark x1="58008" y1="83105" x2="34277" y2="77734"/>
                        <a14:foregroundMark x1="66113" y1="72168" x2="76563" y2="59473"/>
                        <a14:foregroundMark x1="76563" y1="59473" x2="79785" y2="49219"/>
                        <a14:foregroundMark x1="79199" y1="61914" x2="84961" y2="24707"/>
                        <a14:foregroundMark x1="80566" y1="20801" x2="78223" y2="13184"/>
                        <a14:foregroundMark x1="78223" y1="13184" x2="81738" y2="11914"/>
                        <a14:foregroundMark x1="87305" y1="12500" x2="92773" y2="22266"/>
                        <a14:foregroundMark x1="92773" y1="22266" x2="90625" y2="37598"/>
                        <a14:foregroundMark x1="90625" y1="37598" x2="95703" y2="28125"/>
                        <a14:foregroundMark x1="95703" y1="28125" x2="96094" y2="21484"/>
                        <a14:foregroundMark x1="96094" y1="21484" x2="92285" y2="12793"/>
                        <a14:foregroundMark x1="92285" y1="12793" x2="89844" y2="11523"/>
                        <a14:foregroundMark x1="95996" y1="14844" x2="93652" y2="33398"/>
                        <a14:foregroundMark x1="93652" y1="33398" x2="96191" y2="287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0377" y="3402177"/>
            <a:ext cx="5997246" cy="5997246"/>
          </a:xfrm>
          <a:prstGeom prst="rect">
            <a:avLst/>
          </a:prstGeom>
        </p:spPr>
      </p:pic>
      <p:pic>
        <p:nvPicPr>
          <p:cNvPr id="3" name="quilt">
            <a:hlinkClick r:id="" action="ppaction://media"/>
            <a:extLst>
              <a:ext uri="{FF2B5EF4-FFF2-40B4-BE49-F238E27FC236}">
                <a16:creationId xmlns:a16="http://schemas.microsoft.com/office/drawing/2014/main" id="{4532D247-1AA7-4A4D-ACDA-0A66365C92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442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E3DD03-285D-47B0-ACD2-5CC20A5DBD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004" b="91895" l="9961" r="89844">
                        <a14:foregroundMark x1="26758" y1="91895" x2="26758" y2="91895"/>
                        <a14:foregroundMark x1="86328" y1="72266" x2="86328" y2="72266"/>
                        <a14:foregroundMark x1="82227" y1="75293" x2="82227" y2="75293"/>
                        <a14:foregroundMark x1="78125" y1="79785" x2="78125" y2="79785"/>
                        <a14:foregroundMark x1="20996" y1="79785" x2="20996" y2="79785"/>
                        <a14:foregroundMark x1="16309" y1="75977" x2="16309" y2="75977"/>
                        <a14:foregroundMark x1="14844" y1="71680" x2="14844" y2="71680"/>
                        <a14:foregroundMark x1="34961" y1="9180" x2="48242" y2="7324"/>
                        <a14:foregroundMark x1="49414" y1="4004" x2="49414" y2="4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1856" y="2648358"/>
            <a:ext cx="6214288" cy="6214288"/>
          </a:xfrm>
          <a:prstGeom prst="rect">
            <a:avLst/>
          </a:prstGeom>
        </p:spPr>
      </p:pic>
      <p:pic>
        <p:nvPicPr>
          <p:cNvPr id="3" name="alarmclock">
            <a:hlinkClick r:id="" action="ppaction://media"/>
            <a:extLst>
              <a:ext uri="{FF2B5EF4-FFF2-40B4-BE49-F238E27FC236}">
                <a16:creationId xmlns:a16="http://schemas.microsoft.com/office/drawing/2014/main" id="{59718E60-D8ED-4792-A2CF-1261DA8AA9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492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F0B003-F361-49B0-BC68-5890611488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4277" y1="13281" x2="69043" y2="16504"/>
                        <a14:foregroundMark x1="69043" y1="16504" x2="76660" y2="24609"/>
                        <a14:foregroundMark x1="76660" y1="24609" x2="76563" y2="57031"/>
                        <a14:foregroundMark x1="76563" y1="57031" x2="79785" y2="68750"/>
                        <a14:foregroundMark x1="79785" y1="68750" x2="78906" y2="75098"/>
                        <a14:foregroundMark x1="78906" y1="75098" x2="58203" y2="78418"/>
                        <a14:foregroundMark x1="58203" y1="78418" x2="39648" y2="75195"/>
                        <a14:foregroundMark x1="39648" y1="75195" x2="45703" y2="45410"/>
                        <a14:foregroundMark x1="45703" y1="45410" x2="56348" y2="40137"/>
                        <a14:foregroundMark x1="56348" y1="40137" x2="64160" y2="68652"/>
                        <a14:foregroundMark x1="57422" y1="14063" x2="81641" y2="16016"/>
                        <a14:foregroundMark x1="81641" y1="16016" x2="82129" y2="73535"/>
                        <a14:foregroundMark x1="82129" y1="73535" x2="74805" y2="79297"/>
                        <a14:foregroundMark x1="74805" y1="79297" x2="65332" y2="79492"/>
                        <a14:foregroundMark x1="69727" y1="33203" x2="63770" y2="4824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00" y="2781300"/>
            <a:ext cx="6629400" cy="6629400"/>
          </a:xfrm>
          <a:prstGeom prst="rect">
            <a:avLst/>
          </a:prstGeom>
        </p:spPr>
      </p:pic>
      <p:pic>
        <p:nvPicPr>
          <p:cNvPr id="3" name="chestofdrawers">
            <a:hlinkClick r:id="" action="ppaction://media"/>
            <a:extLst>
              <a:ext uri="{FF2B5EF4-FFF2-40B4-BE49-F238E27FC236}">
                <a16:creationId xmlns:a16="http://schemas.microsoft.com/office/drawing/2014/main" id="{82F5710E-964A-4779-90E7-EE78FD7038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47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0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38C1C-3A3F-4BE9-967E-E37CB87CDB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469" b="95020" l="9375" r="91211">
                        <a14:foregroundMark x1="35938" y1="5566" x2="39063" y2="11426"/>
                        <a14:foregroundMark x1="9375" y1="43555" x2="9375" y2="43359"/>
                        <a14:foregroundMark x1="36133" y1="90723" x2="38477" y2="89844"/>
                        <a14:foregroundMark x1="34961" y1="87207" x2="34961" y2="87207"/>
                        <a14:foregroundMark x1="37793" y1="95020" x2="37793" y2="95020"/>
                        <a14:foregroundMark x1="40527" y1="88867" x2="40527" y2="88867"/>
                        <a14:foregroundMark x1="91211" y1="75586" x2="89844" y2="63672"/>
                        <a14:foregroundMark x1="40332" y1="83496" x2="40332" y2="83496"/>
                        <a14:backgroundMark x1="79199" y1="9277" x2="73340" y2="27441"/>
                        <a14:backgroundMark x1="73340" y1="27441" x2="72754" y2="27930"/>
                        <a14:backgroundMark x1="79199" y1="84766" x2="65234" y2="82813"/>
                        <a14:backgroundMark x1="65234" y1="82813" x2="52734" y2="75391"/>
                        <a14:backgroundMark x1="52734" y1="75391" x2="48242" y2="68652"/>
                        <a14:backgroundMark x1="72266" y1="79199" x2="53418" y2="67383"/>
                        <a14:backgroundMark x1="44629" y1="73535" x2="47070" y2="93359"/>
                        <a14:backgroundMark x1="45117" y1="91895" x2="45117" y2="70117"/>
                        <a14:backgroundMark x1="41262" y1="88867" x2="41113" y2="91016"/>
                        <a14:backgroundMark x1="41636" y1="83496" x2="41262" y2="88867"/>
                        <a14:backgroundMark x1="42383" y1="72754" x2="41636" y2="83496"/>
                        <a14:backgroundMark x1="41113" y1="91016" x2="41406" y2="92676"/>
                        <a14:backgroundMark x1="31348" y1="77246" x2="32324" y2="96094"/>
                        <a14:backgroundMark x1="27441" y1="96094" x2="25293" y2="76465"/>
                        <a14:backgroundMark x1="85254" y1="31641" x2="80371" y2="12793"/>
                        <a14:backgroundMark x1="72852" y1="27051" x2="72656" y2="26855"/>
                        <a14:backgroundMark x1="72363" y1="25586" x2="72363" y2="25391"/>
                        <a14:backgroundMark x1="33105" y1="90820" x2="33105" y2="90430"/>
                        <a14:backgroundMark x1="33496" y1="90723" x2="33496" y2="90723"/>
                        <a14:backgroundMark x1="33496" y1="92676" x2="33496" y2="92676"/>
                        <a14:backgroundMark x1="41699" y1="76367" x2="41699" y2="76367"/>
                        <a14:backgroundMark x1="41406" y1="76367" x2="41406" y2="76367"/>
                        <a14:backgroundMark x1="33496" y1="80176" x2="33496" y2="8017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1837" y="2828837"/>
            <a:ext cx="6534325" cy="6534325"/>
          </a:xfrm>
          <a:prstGeom prst="rect">
            <a:avLst/>
          </a:prstGeom>
        </p:spPr>
      </p:pic>
      <p:pic>
        <p:nvPicPr>
          <p:cNvPr id="3" name="studydesk">
            <a:hlinkClick r:id="" action="ppaction://media"/>
            <a:extLst>
              <a:ext uri="{FF2B5EF4-FFF2-40B4-BE49-F238E27FC236}">
                <a16:creationId xmlns:a16="http://schemas.microsoft.com/office/drawing/2014/main" id="{74E68147-9335-4933-91F6-28861FE154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738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0</Words>
  <Application>Microsoft Office PowerPoint</Application>
  <PresentationFormat>Widescreen</PresentationFormat>
  <Paragraphs>0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3</cp:revision>
  <dcterms:created xsi:type="dcterms:W3CDTF">2025-03-31T20:33:06Z</dcterms:created>
  <dcterms:modified xsi:type="dcterms:W3CDTF">2025-03-31T20:51:36Z</dcterms:modified>
</cp:coreProperties>
</file>

<file path=docProps/thumbnail.jpeg>
</file>